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64" r:id="rId4"/>
  </p:sldIdLst>
  <p:sldSz cx="12188825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9" d="100"/>
          <a:sy n="89" d="100"/>
        </p:scale>
        <p:origin x="618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95B8A2-B439-4C31-9324-D2D59AD7604C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31/05/61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750555A-5DBC-4FA6-ACA9-67A4A3A1655F}" type="datetime1">
              <a:rPr lang="th-TH" smtClean="0"/>
              <a:pPr/>
              <a:t>31/05/61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3B36274-F2B9-4C45-BBB4-0EDF4CD651A7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E3B36274-F2B9-4C45-BBB4-0EDF4CD651A7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0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h-TH" smtClean="0"/>
              <a:t>คลิกเพื่อแก้ไขสไตล์ชื่อเรื่องรองต้นแบบ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A8D2C5-D9B6-4C6E-BB5C-F159A7C45BA4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5FB0F5-5ADF-401C-A779-165196727E25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D2202E-8CBF-431B-B95B-3FA2189CAB6C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951EC-1C78-4FFE-A009-39A07A1F0E3A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44ACBD-B858-47AE-9E33-1A06F1A1BB87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B9F46-AEBB-4B4A-8557-226A2608BCE6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173DD3-820C-4DB0-9030-C045B05561F4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60E904-F41B-4160-A0E0-CA1EA97277B3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2F609E-F552-4DC2-989B-CAFBE4F81E91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เนื้อหา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9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8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5FBA1-9747-4852-8E82-34C2C8D46D2D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10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th-TH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th-TH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ข้อความ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ตัวแทนรูปภาพ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pic>
        <p:nvPicPr>
          <p:cNvPr id="9" name="รูปภาพที่ 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  <a:p>
            <a:pPr lvl="5" rtl="0"/>
            <a:r>
              <a:rPr lang="th-TH" dirty="0"/>
              <a:t>ระดับที่หก</a:t>
            </a:r>
          </a:p>
          <a:p>
            <a:pPr lvl="6" rtl="0"/>
            <a:r>
              <a:rPr lang="th-TH" dirty="0"/>
              <a:t>ระดับที่เจ็ด</a:t>
            </a:r>
          </a:p>
          <a:p>
            <a:pPr lvl="7" rtl="0"/>
            <a:r>
              <a:rPr lang="th-TH" dirty="0"/>
              <a:t>ระดับที่แปด</a:t>
            </a:r>
          </a:p>
          <a:p>
            <a:pPr lvl="8" rtl="0"/>
            <a:r>
              <a:rPr lang="th-TH" dirty="0"/>
              <a:t>ระดับที่เก้า</a:t>
            </a:r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971643-CF3C-45E5-ADBD-AA2BD8FB65CE}" type="datetime1">
              <a:rPr lang="th-TH" smtClean="0"/>
              <a:t>31/05/61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5137D0E-4A4F-4307-8994-C1891D747D59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133972" y="277049"/>
            <a:ext cx="8052436" cy="707886"/>
          </a:xfrm>
          <a:prstGeom prst="rect">
            <a:avLst/>
          </a:prstGeom>
          <a:noFill/>
          <a:ln>
            <a:solidFill>
              <a:srgbClr val="39302A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000" kern="0" dirty="0" smtClean="0">
                <a:solidFill>
                  <a:prstClr val="black"/>
                </a:solidFill>
                <a:latin typeface="Century Gothic"/>
                <a:cs typeface="DilleniaUPC" panose="02020603050405020304" pitchFamily="18" charset="-34"/>
              </a:rPr>
              <a:t>           </a:t>
            </a:r>
            <a:r>
              <a:rPr lang="th-TH" sz="3600" b="1" kern="0" dirty="0" smtClean="0">
                <a:solidFill>
                  <a:prstClr val="black"/>
                </a:solidFill>
                <a:latin typeface="Century Gothic"/>
                <a:cs typeface="DilleniaUPC" panose="02020603050405020304" pitchFamily="18" charset="-34"/>
              </a:rPr>
              <a:t>ด่านศุลกากรบึงกาฬ</a:t>
            </a:r>
            <a:r>
              <a:rPr lang="en-US" sz="32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40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lang="en-US" sz="32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UENGKAN  </a:t>
            </a:r>
            <a:r>
              <a:rPr lang="en-US" sz="40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en-US" sz="32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USTOMS </a:t>
            </a:r>
            <a:r>
              <a:rPr lang="en-US" sz="40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</a:t>
            </a:r>
            <a:r>
              <a:rPr lang="en-US" sz="3200" b="1" kern="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OUSE</a:t>
            </a:r>
            <a:endParaRPr lang="th-TH" sz="3200" b="1" kern="0" dirty="0" smtClean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17" descr="I:\Soolakako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4012" y="173136"/>
            <a:ext cx="449898" cy="5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D:\รูปภาพต่างๆ\มอบเครื่องทำน้ำเย็นร้อนเรือนจำ\152774688176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12058" b="3834"/>
          <a:stretch/>
        </p:blipFill>
        <p:spPr bwMode="auto">
          <a:xfrm>
            <a:off x="6742484" y="1304764"/>
            <a:ext cx="5112568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มนมุมสี่เหลี่ยมผืนผ้าด้านทแยงมุม 1"/>
          <p:cNvSpPr/>
          <p:nvPr/>
        </p:nvSpPr>
        <p:spPr>
          <a:xfrm>
            <a:off x="261764" y="1484784"/>
            <a:ext cx="6120680" cy="4896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31 พฤษภาคม 2561 นายประสงค์ศักดิ์ บุญมา นายด่านศุลกากรบึงกาฬ และคณะเจ้าหน้าที่ได้ไปขอบคุณ</a:t>
            </a:r>
            <a:r>
              <a:rPr lang="th-TH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นายวิมล  มิตรปล้องผู้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บัญชาการเรือนจำจังหวัดบึงกาฬที่ให้การอนุเคราะห์นักโทษชั้นดีมาทำความสะอาด</a:t>
            </a:r>
            <a:r>
              <a:rPr lang="th-TH" sz="28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และปรับภูมิทัศน์บริเวณด่านศุลกากรและพรมแดนบึงกาฬ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พร้อมทั้งมอบเครื่องทำน้ำเย็นและน้ำร้อนไว้ให้ใช้ในราชการ</a:t>
            </a:r>
            <a:endParaRPr lang="th-TH" sz="2800" b="1" dirty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:\รูปภาพต่างๆ\มอบเครื่องทำน้ำเย็นร้อนเรือนจำ\152774689019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4567"/>
          <a:stretch/>
        </p:blipFill>
        <p:spPr bwMode="auto">
          <a:xfrm>
            <a:off x="333772" y="980728"/>
            <a:ext cx="5040560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980728"/>
            <a:ext cx="5918819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1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 rotWithShape="1">
          <a:blip r:embed="rId3"/>
          <a:srcRect l="2499" t="4100" r="2605" b="6416"/>
          <a:stretch/>
        </p:blipFill>
        <p:spPr bwMode="auto">
          <a:xfrm>
            <a:off x="1269876" y="548680"/>
            <a:ext cx="9806940" cy="4892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908" y="5733256"/>
            <a:ext cx="905944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5_TF02886637_TF02886637" id="{677B1A01-09B3-423C-A4BC-4DDF4CF08BDA}" vid="{83BD8038-CAD3-4E3E-ACB5-8636C7F50424}"/>
    </a:ext>
  </a:extLst>
</a:theme>
</file>

<file path=ppt/theme/theme2.xml><?xml version="1.0" encoding="utf-8"?>
<a:theme xmlns:a="http://schemas.openxmlformats.org/drawingml/2006/main" name="ธีมของ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งานนำเสนอสีน้ำ (จอกว้าง)</Template>
  <TotalTime>32</TotalTime>
  <Words>80</Words>
  <Application>Microsoft Office PowerPoint</Application>
  <PresentationFormat>กำหนดเอง</PresentationFormat>
  <Paragraphs>5</Paragraphs>
  <Slides>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Angsana New</vt:lpstr>
      <vt:lpstr>Arial</vt:lpstr>
      <vt:lpstr>Century Gothic</vt:lpstr>
      <vt:lpstr>DilleniaUPC</vt:lpstr>
      <vt:lpstr>Leelawadee</vt:lpstr>
      <vt:lpstr>TH SarabunPSK</vt:lpstr>
      <vt:lpstr>Watercolor_16x9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เมื่อวันที่ 31 พฤษภาคม 2561 นายประสงค์ศักดิ์  บุญมา นายด่านศุลกากรบึงกาฬ และคณะเจ้าหน้าที่ได้ไปขอบคุณนายวิมล มิตรปล้อง ผู้บัญชาการเรือนจำจังหวัดบึงกาฬ ที่ให้การอนุเคราะห์นักโทษชั้นดีมาทำความสะอาดและปรับภูมิทัศน์บริเวณด่านศุลกากรและด่านพรมแดนบึงกาฬ พร้อมทั้งมอบเครื่องทำน้ำเย็นและน้ำร้อนไว้ให้ใช้ในราชการ</dc:title>
  <dc:creator>Pensri Rachothon</dc:creator>
  <cp:lastModifiedBy>Pensri Rachothon</cp:lastModifiedBy>
  <cp:revision>5</cp:revision>
  <dcterms:created xsi:type="dcterms:W3CDTF">2018-05-31T05:55:52Z</dcterms:created>
  <dcterms:modified xsi:type="dcterms:W3CDTF">2018-05-31T07:09:32Z</dcterms:modified>
</cp:coreProperties>
</file>